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0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  <p:sldId id="309" r:id="rId60"/>
    <p:sldId id="310" r:id="rId61"/>
    <p:sldId id="311" r:id="rId62"/>
    <p:sldId id="312" r:id="rId63"/>
    <p:sldId id="313" r:id="rId64"/>
    <p:sldId id="314" r:id="rId65"/>
    <p:sldId id="315" r:id="rId66"/>
    <p:sldId id="316" r:id="rId67"/>
    <p:sldId id="317" r:id="rId68"/>
    <p:sldId id="318" r:id="rId69"/>
    <p:sldId id="319" r:id="rId70"/>
    <p:sldId id="320" r:id="rId71"/>
    <p:sldId id="321" r:id="rId72"/>
    <p:sldId id="322" r:id="rId73"/>
    <p:sldId id="323" r:id="rId74"/>
    <p:sldId id="324" r:id="rId75"/>
    <p:sldId id="325" r:id="rId76"/>
    <p:sldId id="326" r:id="rId77"/>
    <p:sldId id="327" r:id="rId78"/>
    <p:sldId id="328" r:id="rId79"/>
    <p:sldId id="329" r:id="rId80"/>
    <p:sldId id="330" r:id="rId81"/>
    <p:sldId id="331" r:id="rId82"/>
    <p:sldId id="332" r:id="rId83"/>
    <p:sldId id="333" r:id="rId84"/>
    <p:sldId id="334" r:id="rId85"/>
    <p:sldId id="335" r:id="rId86"/>
    <p:sldId id="336" r:id="rId87"/>
    <p:sldId id="337" r:id="rId88"/>
    <p:sldId id="338" r:id="rId89"/>
    <p:sldId id="339" r:id="rId90"/>
    <p:sldId id="340" r:id="rId91"/>
    <p:sldId id="341" r:id="rId92"/>
    <p:sldId id="342" r:id="rId93"/>
    <p:sldId id="343" r:id="rId94"/>
    <p:sldId id="344" r:id="rId95"/>
    <p:sldId id="345" r:id="rId96"/>
    <p:sldId id="346" r:id="rId97"/>
    <p:sldId id="347" r:id="rId98"/>
    <p:sldId id="348" r:id="rId99"/>
    <p:sldId id="349" r:id="rId100"/>
    <p:sldId id="350" r:id="rId101"/>
    <p:sldId id="351" r:id="rId102"/>
    <p:sldId id="352" r:id="rId103"/>
    <p:sldId id="353" r:id="rId104"/>
    <p:sldId id="354" r:id="rId105"/>
    <p:sldId id="355" r:id="rId10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Relationship Id="rId50" Type="http://schemas.openxmlformats.org/officeDocument/2006/relationships/slide" Target="slides/slide44.xml"/><Relationship Id="rId51" Type="http://schemas.openxmlformats.org/officeDocument/2006/relationships/slide" Target="slides/slide45.xml"/><Relationship Id="rId52" Type="http://schemas.openxmlformats.org/officeDocument/2006/relationships/slide" Target="slides/slide46.xml"/><Relationship Id="rId53" Type="http://schemas.openxmlformats.org/officeDocument/2006/relationships/slide" Target="slides/slide47.xml"/><Relationship Id="rId54" Type="http://schemas.openxmlformats.org/officeDocument/2006/relationships/slide" Target="slides/slide48.xml"/><Relationship Id="rId55" Type="http://schemas.openxmlformats.org/officeDocument/2006/relationships/slide" Target="slides/slide49.xml"/><Relationship Id="rId56" Type="http://schemas.openxmlformats.org/officeDocument/2006/relationships/slide" Target="slides/slide50.xml"/><Relationship Id="rId57" Type="http://schemas.openxmlformats.org/officeDocument/2006/relationships/slide" Target="slides/slide51.xml"/><Relationship Id="rId58" Type="http://schemas.openxmlformats.org/officeDocument/2006/relationships/slide" Target="slides/slide52.xml"/><Relationship Id="rId59" Type="http://schemas.openxmlformats.org/officeDocument/2006/relationships/slide" Target="slides/slide53.xml"/><Relationship Id="rId60" Type="http://schemas.openxmlformats.org/officeDocument/2006/relationships/slide" Target="slides/slide54.xml"/><Relationship Id="rId61" Type="http://schemas.openxmlformats.org/officeDocument/2006/relationships/slide" Target="slides/slide55.xml"/><Relationship Id="rId62" Type="http://schemas.openxmlformats.org/officeDocument/2006/relationships/slide" Target="slides/slide56.xml"/><Relationship Id="rId63" Type="http://schemas.openxmlformats.org/officeDocument/2006/relationships/slide" Target="slides/slide57.xml"/><Relationship Id="rId64" Type="http://schemas.openxmlformats.org/officeDocument/2006/relationships/slide" Target="slides/slide58.xml"/><Relationship Id="rId65" Type="http://schemas.openxmlformats.org/officeDocument/2006/relationships/slide" Target="slides/slide59.xml"/><Relationship Id="rId66" Type="http://schemas.openxmlformats.org/officeDocument/2006/relationships/slide" Target="slides/slide60.xml"/><Relationship Id="rId67" Type="http://schemas.openxmlformats.org/officeDocument/2006/relationships/slide" Target="slides/slide61.xml"/><Relationship Id="rId68" Type="http://schemas.openxmlformats.org/officeDocument/2006/relationships/slide" Target="slides/slide62.xml"/><Relationship Id="rId69" Type="http://schemas.openxmlformats.org/officeDocument/2006/relationships/slide" Target="slides/slide63.xml"/><Relationship Id="rId70" Type="http://schemas.openxmlformats.org/officeDocument/2006/relationships/slide" Target="slides/slide64.xml"/><Relationship Id="rId71" Type="http://schemas.openxmlformats.org/officeDocument/2006/relationships/slide" Target="slides/slide65.xml"/><Relationship Id="rId72" Type="http://schemas.openxmlformats.org/officeDocument/2006/relationships/slide" Target="slides/slide66.xml"/><Relationship Id="rId73" Type="http://schemas.openxmlformats.org/officeDocument/2006/relationships/slide" Target="slides/slide67.xml"/><Relationship Id="rId74" Type="http://schemas.openxmlformats.org/officeDocument/2006/relationships/slide" Target="slides/slide68.xml"/><Relationship Id="rId75" Type="http://schemas.openxmlformats.org/officeDocument/2006/relationships/slide" Target="slides/slide69.xml"/><Relationship Id="rId76" Type="http://schemas.openxmlformats.org/officeDocument/2006/relationships/slide" Target="slides/slide70.xml"/><Relationship Id="rId77" Type="http://schemas.openxmlformats.org/officeDocument/2006/relationships/slide" Target="slides/slide71.xml"/><Relationship Id="rId78" Type="http://schemas.openxmlformats.org/officeDocument/2006/relationships/slide" Target="slides/slide72.xml"/><Relationship Id="rId79" Type="http://schemas.openxmlformats.org/officeDocument/2006/relationships/slide" Target="slides/slide73.xml"/><Relationship Id="rId80" Type="http://schemas.openxmlformats.org/officeDocument/2006/relationships/slide" Target="slides/slide74.xml"/><Relationship Id="rId81" Type="http://schemas.openxmlformats.org/officeDocument/2006/relationships/slide" Target="slides/slide75.xml"/><Relationship Id="rId82" Type="http://schemas.openxmlformats.org/officeDocument/2006/relationships/slide" Target="slides/slide76.xml"/><Relationship Id="rId83" Type="http://schemas.openxmlformats.org/officeDocument/2006/relationships/slide" Target="slides/slide77.xml"/><Relationship Id="rId84" Type="http://schemas.openxmlformats.org/officeDocument/2006/relationships/slide" Target="slides/slide78.xml"/><Relationship Id="rId85" Type="http://schemas.openxmlformats.org/officeDocument/2006/relationships/slide" Target="slides/slide79.xml"/><Relationship Id="rId86" Type="http://schemas.openxmlformats.org/officeDocument/2006/relationships/slide" Target="slides/slide80.xml"/><Relationship Id="rId87" Type="http://schemas.openxmlformats.org/officeDocument/2006/relationships/slide" Target="slides/slide81.xml"/><Relationship Id="rId88" Type="http://schemas.openxmlformats.org/officeDocument/2006/relationships/slide" Target="slides/slide82.xml"/><Relationship Id="rId89" Type="http://schemas.openxmlformats.org/officeDocument/2006/relationships/slide" Target="slides/slide83.xml"/><Relationship Id="rId90" Type="http://schemas.openxmlformats.org/officeDocument/2006/relationships/slide" Target="slides/slide84.xml"/><Relationship Id="rId91" Type="http://schemas.openxmlformats.org/officeDocument/2006/relationships/slide" Target="slides/slide85.xml"/><Relationship Id="rId92" Type="http://schemas.openxmlformats.org/officeDocument/2006/relationships/slide" Target="slides/slide86.xml"/><Relationship Id="rId93" Type="http://schemas.openxmlformats.org/officeDocument/2006/relationships/slide" Target="slides/slide87.xml"/><Relationship Id="rId94" Type="http://schemas.openxmlformats.org/officeDocument/2006/relationships/slide" Target="slides/slide88.xml"/><Relationship Id="rId95" Type="http://schemas.openxmlformats.org/officeDocument/2006/relationships/slide" Target="slides/slide89.xml"/><Relationship Id="rId96" Type="http://schemas.openxmlformats.org/officeDocument/2006/relationships/slide" Target="slides/slide90.xml"/><Relationship Id="rId97" Type="http://schemas.openxmlformats.org/officeDocument/2006/relationships/slide" Target="slides/slide91.xml"/><Relationship Id="rId98" Type="http://schemas.openxmlformats.org/officeDocument/2006/relationships/slide" Target="slides/slide92.xml"/><Relationship Id="rId99" Type="http://schemas.openxmlformats.org/officeDocument/2006/relationships/slide" Target="slides/slide93.xml"/><Relationship Id="rId100" Type="http://schemas.openxmlformats.org/officeDocument/2006/relationships/slide" Target="slides/slide94.xml"/><Relationship Id="rId101" Type="http://schemas.openxmlformats.org/officeDocument/2006/relationships/slide" Target="slides/slide95.xml"/><Relationship Id="rId102" Type="http://schemas.openxmlformats.org/officeDocument/2006/relationships/slide" Target="slides/slide96.xml"/><Relationship Id="rId103" Type="http://schemas.openxmlformats.org/officeDocument/2006/relationships/slide" Target="slides/slide97.xml"/><Relationship Id="rId104" Type="http://schemas.openxmlformats.org/officeDocument/2006/relationships/slide" Target="slides/slide98.xml"/><Relationship Id="rId105" Type="http://schemas.openxmlformats.org/officeDocument/2006/relationships/slide" Target="slides/slide99.xml"/><Relationship Id="rId106" Type="http://schemas.openxmlformats.org/officeDocument/2006/relationships/slide" Target="slides/slide10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Тестовый документ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Тестовая презентация с сайта testovye-fayly.ru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Слайд 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Проверьте на этом файле: выделение и копирование текста, поиск по документу, печать, пересохранение в другой формат.</a:t>
            </a:r>
          </a:p>
          <a:p>
            <a:pPr lvl="1">
              <a:defRPr sz="1800"/>
            </a:pPr>
            <a:r>
              <a:t>Проверка показа</a:t>
            </a:r>
          </a:p>
          <a:p>
            <a:pPr lvl="1">
              <a:defRPr sz="1800"/>
            </a:pPr>
            <a:r>
              <a:t>Проверка печати</a:t>
            </a:r>
          </a:p>
          <a:p>
            <a:pPr lvl="1">
              <a:defRPr sz="1800"/>
            </a:pPr>
            <a:r>
              <a:t>Проверка экспорта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Слайд 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Файл собран на сайте testovye-fayly.ru для проверки программ, которые читают, показывают и конвертируют документы.</a:t>
            </a:r>
          </a:p>
          <a:p>
            <a:pPr lvl="1">
              <a:defRPr sz="1800"/>
            </a:pPr>
            <a:r>
              <a:t>Проверка показа</a:t>
            </a:r>
          </a:p>
          <a:p>
            <a:pPr lvl="1">
              <a:defRPr sz="1800"/>
            </a:pPr>
            <a:r>
              <a:t>Проверка печати</a:t>
            </a:r>
          </a:p>
          <a:p>
            <a:pPr lvl="1">
              <a:defRPr sz="1800"/>
            </a:pPr>
            <a:r>
              <a:t>Проверка экспорта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Слайд 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Текст здесь нужен только как содержимое: он написан для этого файла и ничего не значит. Кириллица, латиница, цифры 1234567890 и знаки № % — чтобы было видно, как программа справляется с кодировкой.</a:t>
            </a:r>
          </a:p>
          <a:p>
            <a:pPr lvl="1">
              <a:defRPr sz="1800"/>
            </a:pPr>
            <a:r>
              <a:t>Проверка показа</a:t>
            </a:r>
          </a:p>
          <a:p>
            <a:pPr lvl="1">
              <a:defRPr sz="1800"/>
            </a:pPr>
            <a:r>
              <a:t>Проверка печати</a:t>
            </a:r>
          </a:p>
          <a:p>
            <a:pPr lvl="1">
              <a:defRPr sz="1800"/>
            </a:pPr>
            <a:r>
              <a:t>Проверка экспорта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Слайд 5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Проверьте на этом файле: выделение и копирование текста, поиск по документу, печать, пересохранение в другой формат.</a:t>
            </a:r>
          </a:p>
          <a:p>
            <a:pPr lvl="1">
              <a:defRPr sz="1800"/>
            </a:pPr>
            <a:r>
              <a:t>Проверка показа</a:t>
            </a:r>
          </a:p>
          <a:p>
            <a:pPr lvl="1">
              <a:defRPr sz="1800"/>
            </a:pPr>
            <a:r>
              <a:t>Проверка печати</a:t>
            </a:r>
          </a:p>
          <a:p>
            <a:pPr lvl="1">
              <a:defRPr sz="1800"/>
            </a:pPr>
            <a:r>
              <a:t>Проверка экспорта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Слайд 6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Файл собран на сайте testovye-fayly.ru для проверки программ, которые читают, показывают и конвертируют документы.</a:t>
            </a:r>
          </a:p>
          <a:p>
            <a:pPr lvl="1">
              <a:defRPr sz="1800"/>
            </a:pPr>
            <a:r>
              <a:t>Проверка показа</a:t>
            </a:r>
          </a:p>
          <a:p>
            <a:pPr lvl="1">
              <a:defRPr sz="1800"/>
            </a:pPr>
            <a:r>
              <a:t>Проверка печати</a:t>
            </a:r>
          </a:p>
          <a:p>
            <a:pPr lvl="1">
              <a:defRPr sz="1800"/>
            </a:pPr>
            <a:r>
              <a:t>Проверка экспорта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Слайд 7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Текст здесь нужен только как содержимое: он написан для этого файла и ничего не значит. Кириллица, латиница, цифры 1234567890 и знаки № % — чтобы было видно, как программа справляется с кодировкой.</a:t>
            </a:r>
          </a:p>
          <a:p>
            <a:pPr lvl="1">
              <a:defRPr sz="1800"/>
            </a:pPr>
            <a:r>
              <a:t>Проверка показа</a:t>
            </a:r>
          </a:p>
          <a:p>
            <a:pPr lvl="1">
              <a:defRPr sz="1800"/>
            </a:pPr>
            <a:r>
              <a:t>Проверка печати</a:t>
            </a:r>
          </a:p>
          <a:p>
            <a:pPr lvl="1">
              <a:defRPr sz="1800"/>
            </a:pPr>
            <a:r>
              <a:t>Проверка экспорта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Слайд 8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Проверьте на этом файле: выделение и копирование текста, поиск по документу, печать, пересохранение в другой формат.</a:t>
            </a:r>
          </a:p>
          <a:p>
            <a:pPr lvl="1">
              <a:defRPr sz="1800"/>
            </a:pPr>
            <a:r>
              <a:t>Проверка показа</a:t>
            </a:r>
          </a:p>
          <a:p>
            <a:pPr lvl="1">
              <a:defRPr sz="1800"/>
            </a:pPr>
            <a:r>
              <a:t>Проверка печати</a:t>
            </a:r>
          </a:p>
          <a:p>
            <a:pPr lvl="1">
              <a:defRPr sz="1800"/>
            </a:pPr>
            <a:r>
              <a:t>Проверка экспорта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Слайд 9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Файл собран на сайте testovye-fayly.ru для проверки программ, которые читают, показывают и конвертируют документы.</a:t>
            </a:r>
          </a:p>
          <a:p>
            <a:pPr lvl="1">
              <a:defRPr sz="1800"/>
            </a:pPr>
            <a:r>
              <a:t>Проверка показа</a:t>
            </a:r>
          </a:p>
          <a:p>
            <a:pPr lvl="1">
              <a:defRPr sz="1800"/>
            </a:pPr>
            <a:r>
              <a:t>Проверка печати</a:t>
            </a:r>
          </a:p>
          <a:p>
            <a:pPr lvl="1">
              <a:defRPr sz="1800"/>
            </a:pPr>
            <a:r>
              <a:t>Проверка экспорта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Слайд 10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Текст здесь нужен только как содержимое: он написан для этого файла и ничего не значит. Кириллица, латиница, цифры 1234567890 и знаки № % — чтобы было видно, как программа справляется с кодировкой.</a:t>
            </a:r>
          </a:p>
          <a:p>
            <a:pPr lvl="1">
              <a:defRPr sz="1800"/>
            </a:pPr>
            <a:r>
              <a:t>Проверка показа</a:t>
            </a:r>
          </a:p>
          <a:p>
            <a:pPr lvl="1">
              <a:defRPr sz="1800"/>
            </a:pPr>
            <a:r>
              <a:t>Проверка печати</a:t>
            </a:r>
          </a:p>
          <a:p>
            <a:pPr lvl="1">
              <a:defRPr sz="1800"/>
            </a:pPr>
            <a:r>
              <a:t>Проверка экспорта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Слайд 11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Проверьте на этом файле: выделение и копирование текста, поиск по документу, печать, пересохранение в другой формат.</a:t>
            </a:r>
          </a:p>
          <a:p>
            <a:pPr lvl="1">
              <a:defRPr sz="1800"/>
            </a:pPr>
            <a:r>
              <a:t>Проверка показа</a:t>
            </a:r>
          </a:p>
          <a:p>
            <a:pPr lvl="1">
              <a:defRPr sz="1800"/>
            </a:pPr>
            <a:r>
              <a:t>Проверка печати</a:t>
            </a:r>
          </a:p>
          <a:p>
            <a:pPr lvl="1">
              <a:defRPr sz="1800"/>
            </a:pPr>
            <a:r>
              <a:t>Проверка экспорта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Слайд 12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Файл собран на сайте testovye-fayly.ru для проверки программ, которые читают, показывают и конвертируют документы.</a:t>
            </a:r>
          </a:p>
          <a:p>
            <a:pPr lvl="1">
              <a:defRPr sz="1800"/>
            </a:pPr>
            <a:r>
              <a:t>Проверка показа</a:t>
            </a:r>
          </a:p>
          <a:p>
            <a:pPr lvl="1">
              <a:defRPr sz="1800"/>
            </a:pPr>
            <a:r>
              <a:t>Проверка печати</a:t>
            </a:r>
          </a:p>
          <a:p>
            <a:pPr lvl="1">
              <a:defRPr sz="1800"/>
            </a:pPr>
            <a:r>
              <a:t>Проверка экспорта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Слайд 13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Текст здесь нужен только как содержимое: он написан для этого файла и ничего не значит. Кириллица, латиница, цифры 1234567890 и знаки № % — чтобы было видно, как программа справляется с кодировкой.</a:t>
            </a:r>
          </a:p>
          <a:p>
            <a:pPr lvl="1">
              <a:defRPr sz="1800"/>
            </a:pPr>
            <a:r>
              <a:t>Проверка показа</a:t>
            </a:r>
          </a:p>
          <a:p>
            <a:pPr lvl="1">
              <a:defRPr sz="1800"/>
            </a:pPr>
            <a:r>
              <a:t>Проверка печати</a:t>
            </a:r>
          </a:p>
          <a:p>
            <a:pPr lvl="1">
              <a:defRPr sz="1800"/>
            </a:pPr>
            <a:r>
              <a:t>Проверка экспорта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Слайд 14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Проверьте на этом файле: выделение и копирование текста, поиск по документу, печать, пересохранение в другой формат.</a:t>
            </a:r>
          </a:p>
          <a:p>
            <a:pPr lvl="1">
              <a:defRPr sz="1800"/>
            </a:pPr>
            <a:r>
              <a:t>Проверка показа</a:t>
            </a:r>
          </a:p>
          <a:p>
            <a:pPr lvl="1">
              <a:defRPr sz="1800"/>
            </a:pPr>
            <a:r>
              <a:t>Проверка печати</a:t>
            </a:r>
          </a:p>
          <a:p>
            <a:pPr lvl="1">
              <a:defRPr sz="1800"/>
            </a:pPr>
            <a:r>
              <a:t>Проверка экспорта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Слайд 15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Файл собран на сайте testovye-fayly.ru для проверки программ, которые читают, показывают и конвертируют документы.</a:t>
            </a:r>
          </a:p>
          <a:p>
            <a:pPr lvl="1">
              <a:defRPr sz="1800"/>
            </a:pPr>
            <a:r>
              <a:t>Проверка показа</a:t>
            </a:r>
          </a:p>
          <a:p>
            <a:pPr lvl="1">
              <a:defRPr sz="1800"/>
            </a:pPr>
            <a:r>
              <a:t>Проверка печати</a:t>
            </a:r>
          </a:p>
          <a:p>
            <a:pPr lvl="1">
              <a:defRPr sz="1800"/>
            </a:pPr>
            <a:r>
              <a:t>Проверка экспорта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Слайд 16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Текст здесь нужен только как содержимое: он написан для этого файла и ничего не значит. Кириллица, латиница, цифры 1234567890 и знаки № % — чтобы было видно, как программа справляется с кодировкой.</a:t>
            </a:r>
          </a:p>
          <a:p>
            <a:pPr lvl="1">
              <a:defRPr sz="1800"/>
            </a:pPr>
            <a:r>
              <a:t>Проверка показа</a:t>
            </a:r>
          </a:p>
          <a:p>
            <a:pPr lvl="1">
              <a:defRPr sz="1800"/>
            </a:pPr>
            <a:r>
              <a:t>Проверка печати</a:t>
            </a:r>
          </a:p>
          <a:p>
            <a:pPr lvl="1">
              <a:defRPr sz="1800"/>
            </a:pPr>
            <a:r>
              <a:t>Проверка экспорта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Слайд 17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Проверьте на этом файле: выделение и копирование текста, поиск по документу, печать, пересохранение в другой формат.</a:t>
            </a:r>
          </a:p>
          <a:p>
            <a:pPr lvl="1">
              <a:defRPr sz="1800"/>
            </a:pPr>
            <a:r>
              <a:t>Проверка показа</a:t>
            </a:r>
          </a:p>
          <a:p>
            <a:pPr lvl="1">
              <a:defRPr sz="1800"/>
            </a:pPr>
            <a:r>
              <a:t>Проверка печати</a:t>
            </a:r>
          </a:p>
          <a:p>
            <a:pPr lvl="1">
              <a:defRPr sz="1800"/>
            </a:pPr>
            <a:r>
              <a:t>Проверка экспорта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Слайд 18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Файл собран на сайте testovye-fayly.ru для проверки программ, которые читают, показывают и конвертируют документы.</a:t>
            </a:r>
          </a:p>
          <a:p>
            <a:pPr lvl="1">
              <a:defRPr sz="1800"/>
            </a:pPr>
            <a:r>
              <a:t>Проверка показа</a:t>
            </a:r>
          </a:p>
          <a:p>
            <a:pPr lvl="1">
              <a:defRPr sz="1800"/>
            </a:pPr>
            <a:r>
              <a:t>Проверка печати</a:t>
            </a:r>
          </a:p>
          <a:p>
            <a:pPr lvl="1">
              <a:defRPr sz="1800"/>
            </a:pPr>
            <a:r>
              <a:t>Проверка экспорта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Слайд 19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Текст здесь нужен только как содержимое: он написан для этого файла и ничего не значит. Кириллица, латиница, цифры 1234567890 и знаки № % — чтобы было видно, как программа справляется с кодировкой.</a:t>
            </a:r>
          </a:p>
          <a:p>
            <a:pPr lvl="1">
              <a:defRPr sz="1800"/>
            </a:pPr>
            <a:r>
              <a:t>Проверка показа</a:t>
            </a:r>
          </a:p>
          <a:p>
            <a:pPr lvl="1">
              <a:defRPr sz="1800"/>
            </a:pPr>
            <a:r>
              <a:t>Проверка печати</a:t>
            </a:r>
          </a:p>
          <a:p>
            <a:pPr lvl="1">
              <a:defRPr sz="1800"/>
            </a:pPr>
            <a:r>
              <a:t>Проверка экспорта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Слайд 20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Проверьте на этом файле: выделение и копирование текста, поиск по документу, печать, пересохранение в другой формат.</a:t>
            </a:r>
          </a:p>
          <a:p>
            <a:pPr lvl="1">
              <a:defRPr sz="1800"/>
            </a:pPr>
            <a:r>
              <a:t>Проверка показа</a:t>
            </a:r>
          </a:p>
          <a:p>
            <a:pPr lvl="1">
              <a:defRPr sz="1800"/>
            </a:pPr>
            <a:r>
              <a:t>Проверка печати</a:t>
            </a:r>
          </a:p>
          <a:p>
            <a:pPr lvl="1">
              <a:defRPr sz="1800"/>
            </a:pPr>
            <a:r>
              <a:t>Проверка экспорта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Слайд 21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Файл собран на сайте testovye-fayly.ru для проверки программ, которые читают, показывают и конвертируют документы.</a:t>
            </a:r>
          </a:p>
          <a:p>
            <a:pPr lvl="1">
              <a:defRPr sz="1800"/>
            </a:pPr>
            <a:r>
              <a:t>Проверка показа</a:t>
            </a:r>
          </a:p>
          <a:p>
            <a:pPr lvl="1">
              <a:defRPr sz="1800"/>
            </a:pPr>
            <a:r>
              <a:t>Проверка печати</a:t>
            </a:r>
          </a:p>
          <a:p>
            <a:pPr lvl="1">
              <a:defRPr sz="1800"/>
            </a:pPr>
            <a:r>
              <a:t>Проверка экспорта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Слайд 22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Текст здесь нужен только как содержимое: он написан для этого файла и ничего не значит. Кириллица, латиница, цифры 1234567890 и знаки № % — чтобы было видно, как программа справляется с кодировкой.</a:t>
            </a:r>
          </a:p>
          <a:p>
            <a:pPr lvl="1">
              <a:defRPr sz="1800"/>
            </a:pPr>
            <a:r>
              <a:t>Проверка показа</a:t>
            </a:r>
          </a:p>
          <a:p>
            <a:pPr lvl="1">
              <a:defRPr sz="1800"/>
            </a:pPr>
            <a:r>
              <a:t>Проверка печати</a:t>
            </a:r>
          </a:p>
          <a:p>
            <a:pPr lvl="1">
              <a:defRPr sz="1800"/>
            </a:pPr>
            <a:r>
              <a:t>Проверка экспорта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Слайд 23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Проверьте на этом файле: выделение и копирование текста, поиск по документу, печать, пересохранение в другой формат.</a:t>
            </a:r>
          </a:p>
          <a:p>
            <a:pPr lvl="1">
              <a:defRPr sz="1800"/>
            </a:pPr>
            <a:r>
              <a:t>Проверка показа</a:t>
            </a:r>
          </a:p>
          <a:p>
            <a:pPr lvl="1">
              <a:defRPr sz="1800"/>
            </a:pPr>
            <a:r>
              <a:t>Проверка печати</a:t>
            </a:r>
          </a:p>
          <a:p>
            <a:pPr lvl="1">
              <a:defRPr sz="1800"/>
            </a:pPr>
            <a:r>
              <a:t>Проверка экспорта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Слайд 24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Файл собран на сайте testovye-fayly.ru для проверки программ, которые читают, показывают и конвертируют документы.</a:t>
            </a:r>
          </a:p>
          <a:p>
            <a:pPr lvl="1">
              <a:defRPr sz="1800"/>
            </a:pPr>
            <a:r>
              <a:t>Проверка показа</a:t>
            </a:r>
          </a:p>
          <a:p>
            <a:pPr lvl="1">
              <a:defRPr sz="1800"/>
            </a:pPr>
            <a:r>
              <a:t>Проверка печати</a:t>
            </a:r>
          </a:p>
          <a:p>
            <a:pPr lvl="1">
              <a:defRPr sz="1800"/>
            </a:pPr>
            <a:r>
              <a:t>Проверка экспорта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Слайд 25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Текст здесь нужен только как содержимое: он написан для этого файла и ничего не значит. Кириллица, латиница, цифры 1234567890 и знаки № % — чтобы было видно, как программа справляется с кодировкой.</a:t>
            </a:r>
          </a:p>
          <a:p>
            <a:pPr lvl="1">
              <a:defRPr sz="1800"/>
            </a:pPr>
            <a:r>
              <a:t>Проверка показа</a:t>
            </a:r>
          </a:p>
          <a:p>
            <a:pPr lvl="1">
              <a:defRPr sz="1800"/>
            </a:pPr>
            <a:r>
              <a:t>Проверка печати</a:t>
            </a:r>
          </a:p>
          <a:p>
            <a:pPr lvl="1">
              <a:defRPr sz="1800"/>
            </a:pPr>
            <a:r>
              <a:t>Проверка экспорта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Слайд 26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Проверьте на этом файле: выделение и копирование текста, поиск по документу, печать, пересохранение в другой формат.</a:t>
            </a:r>
          </a:p>
          <a:p>
            <a:pPr lvl="1">
              <a:defRPr sz="1800"/>
            </a:pPr>
            <a:r>
              <a:t>Проверка показа</a:t>
            </a:r>
          </a:p>
          <a:p>
            <a:pPr lvl="1">
              <a:defRPr sz="1800"/>
            </a:pPr>
            <a:r>
              <a:t>Проверка печати</a:t>
            </a:r>
          </a:p>
          <a:p>
            <a:pPr lvl="1">
              <a:defRPr sz="1800"/>
            </a:pPr>
            <a:r>
              <a:t>Проверка экспорта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Слайд 27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Файл собран на сайте testovye-fayly.ru для проверки программ, которые читают, показывают и конвертируют документы.</a:t>
            </a:r>
          </a:p>
          <a:p>
            <a:pPr lvl="1">
              <a:defRPr sz="1800"/>
            </a:pPr>
            <a:r>
              <a:t>Проверка показа</a:t>
            </a:r>
          </a:p>
          <a:p>
            <a:pPr lvl="1">
              <a:defRPr sz="1800"/>
            </a:pPr>
            <a:r>
              <a:t>Проверка печати</a:t>
            </a:r>
          </a:p>
          <a:p>
            <a:pPr lvl="1">
              <a:defRPr sz="1800"/>
            </a:pPr>
            <a:r>
              <a:t>Проверка экспорта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Слайд 28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Текст здесь нужен только как содержимое: он написан для этого файла и ничего не значит. Кириллица, латиница, цифры 1234567890 и знаки № % — чтобы было видно, как программа справляется с кодировкой.</a:t>
            </a:r>
          </a:p>
          <a:p>
            <a:pPr lvl="1">
              <a:defRPr sz="1800"/>
            </a:pPr>
            <a:r>
              <a:t>Проверка показа</a:t>
            </a:r>
          </a:p>
          <a:p>
            <a:pPr lvl="1">
              <a:defRPr sz="1800"/>
            </a:pPr>
            <a:r>
              <a:t>Проверка печати</a:t>
            </a:r>
          </a:p>
          <a:p>
            <a:pPr lvl="1">
              <a:defRPr sz="1800"/>
            </a:pPr>
            <a:r>
              <a:t>Проверка экспорта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Слайд 29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Проверьте на этом файле: выделение и копирование текста, поиск по документу, печать, пересохранение в другой формат.</a:t>
            </a:r>
          </a:p>
          <a:p>
            <a:pPr lvl="1">
              <a:defRPr sz="1800"/>
            </a:pPr>
            <a:r>
              <a:t>Проверка показа</a:t>
            </a:r>
          </a:p>
          <a:p>
            <a:pPr lvl="1">
              <a:defRPr sz="1800"/>
            </a:pPr>
            <a:r>
              <a:t>Проверка печати</a:t>
            </a:r>
          </a:p>
          <a:p>
            <a:pPr lvl="1">
              <a:defRPr sz="1800"/>
            </a:pPr>
            <a:r>
              <a:t>Проверка экспорта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Слайд 30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Файл собран на сайте testovye-fayly.ru для проверки программ, которые читают, показывают и конвертируют документы.</a:t>
            </a:r>
          </a:p>
          <a:p>
            <a:pPr lvl="1">
              <a:defRPr sz="1800"/>
            </a:pPr>
            <a:r>
              <a:t>Проверка показа</a:t>
            </a:r>
          </a:p>
          <a:p>
            <a:pPr lvl="1">
              <a:defRPr sz="1800"/>
            </a:pPr>
            <a:r>
              <a:t>Проверка печати</a:t>
            </a:r>
          </a:p>
          <a:p>
            <a:pPr lvl="1">
              <a:defRPr sz="1800"/>
            </a:pPr>
            <a:r>
              <a:t>Проверка экспорта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Слайд 31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Текст здесь нужен только как содержимое: он написан для этого файла и ничего не значит. Кириллица, латиница, цифры 1234567890 и знаки № % — чтобы было видно, как программа справляется с кодировкой.</a:t>
            </a:r>
          </a:p>
          <a:p>
            <a:pPr lvl="1">
              <a:defRPr sz="1800"/>
            </a:pPr>
            <a:r>
              <a:t>Проверка показа</a:t>
            </a:r>
          </a:p>
          <a:p>
            <a:pPr lvl="1">
              <a:defRPr sz="1800"/>
            </a:pPr>
            <a:r>
              <a:t>Проверка печати</a:t>
            </a:r>
          </a:p>
          <a:p>
            <a:pPr lvl="1">
              <a:defRPr sz="1800"/>
            </a:pPr>
            <a:r>
              <a:t>Проверка экспорта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Слайд 32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Проверьте на этом файле: выделение и копирование текста, поиск по документу, печать, пересохранение в другой формат.</a:t>
            </a:r>
          </a:p>
          <a:p>
            <a:pPr lvl="1">
              <a:defRPr sz="1800"/>
            </a:pPr>
            <a:r>
              <a:t>Проверка показа</a:t>
            </a:r>
          </a:p>
          <a:p>
            <a:pPr lvl="1">
              <a:defRPr sz="1800"/>
            </a:pPr>
            <a:r>
              <a:t>Проверка печати</a:t>
            </a:r>
          </a:p>
          <a:p>
            <a:pPr lvl="1">
              <a:defRPr sz="1800"/>
            </a:pPr>
            <a:r>
              <a:t>Проверка экспорта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Слайд 33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Файл собран на сайте testovye-fayly.ru для проверки программ, которые читают, показывают и конвертируют документы.</a:t>
            </a:r>
          </a:p>
          <a:p>
            <a:pPr lvl="1">
              <a:defRPr sz="1800"/>
            </a:pPr>
            <a:r>
              <a:t>Проверка показа</a:t>
            </a:r>
          </a:p>
          <a:p>
            <a:pPr lvl="1">
              <a:defRPr sz="1800"/>
            </a:pPr>
            <a:r>
              <a:t>Проверка печати</a:t>
            </a:r>
          </a:p>
          <a:p>
            <a:pPr lvl="1">
              <a:defRPr sz="1800"/>
            </a:pPr>
            <a:r>
              <a:t>Проверка экспорта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Слайд 34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Текст здесь нужен только как содержимое: он написан для этого файла и ничего не значит. Кириллица, латиница, цифры 1234567890 и знаки № % — чтобы было видно, как программа справляется с кодировкой.</a:t>
            </a:r>
          </a:p>
          <a:p>
            <a:pPr lvl="1">
              <a:defRPr sz="1800"/>
            </a:pPr>
            <a:r>
              <a:t>Проверка показа</a:t>
            </a:r>
          </a:p>
          <a:p>
            <a:pPr lvl="1">
              <a:defRPr sz="1800"/>
            </a:pPr>
            <a:r>
              <a:t>Проверка печати</a:t>
            </a:r>
          </a:p>
          <a:p>
            <a:pPr lvl="1">
              <a:defRPr sz="1800"/>
            </a:pPr>
            <a:r>
              <a:t>Проверка экспорта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Слайд 35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Проверьте на этом файле: выделение и копирование текста, поиск по документу, печать, пересохранение в другой формат.</a:t>
            </a:r>
          </a:p>
          <a:p>
            <a:pPr lvl="1">
              <a:defRPr sz="1800"/>
            </a:pPr>
            <a:r>
              <a:t>Проверка показа</a:t>
            </a:r>
          </a:p>
          <a:p>
            <a:pPr lvl="1">
              <a:defRPr sz="1800"/>
            </a:pPr>
            <a:r>
              <a:t>Проверка печати</a:t>
            </a:r>
          </a:p>
          <a:p>
            <a:pPr lvl="1">
              <a:defRPr sz="1800"/>
            </a:pPr>
            <a:r>
              <a:t>Проверка экспорта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Слайд 36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Файл собран на сайте testovye-fayly.ru для проверки программ, которые читают, показывают и конвертируют документы.</a:t>
            </a:r>
          </a:p>
          <a:p>
            <a:pPr lvl="1">
              <a:defRPr sz="1800"/>
            </a:pPr>
            <a:r>
              <a:t>Проверка показа</a:t>
            </a:r>
          </a:p>
          <a:p>
            <a:pPr lvl="1">
              <a:defRPr sz="1800"/>
            </a:pPr>
            <a:r>
              <a:t>Проверка печати</a:t>
            </a:r>
          </a:p>
          <a:p>
            <a:pPr lvl="1">
              <a:defRPr sz="1800"/>
            </a:pPr>
            <a:r>
              <a:t>Проверка экспорта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Слайд 37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Текст здесь нужен только как содержимое: он написан для этого файла и ничего не значит. Кириллица, латиница, цифры 1234567890 и знаки № % — чтобы было видно, как программа справляется с кодировкой.</a:t>
            </a:r>
          </a:p>
          <a:p>
            <a:pPr lvl="1">
              <a:defRPr sz="1800"/>
            </a:pPr>
            <a:r>
              <a:t>Проверка показа</a:t>
            </a:r>
          </a:p>
          <a:p>
            <a:pPr lvl="1">
              <a:defRPr sz="1800"/>
            </a:pPr>
            <a:r>
              <a:t>Проверка печати</a:t>
            </a:r>
          </a:p>
          <a:p>
            <a:pPr lvl="1">
              <a:defRPr sz="1800"/>
            </a:pPr>
            <a:r>
              <a:t>Проверка экспорта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Слайд 38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Проверьте на этом файле: выделение и копирование текста, поиск по документу, печать, пересохранение в другой формат.</a:t>
            </a:r>
          </a:p>
          <a:p>
            <a:pPr lvl="1">
              <a:defRPr sz="1800"/>
            </a:pPr>
            <a:r>
              <a:t>Проверка показа</a:t>
            </a:r>
          </a:p>
          <a:p>
            <a:pPr lvl="1">
              <a:defRPr sz="1800"/>
            </a:pPr>
            <a:r>
              <a:t>Проверка печати</a:t>
            </a:r>
          </a:p>
          <a:p>
            <a:pPr lvl="1">
              <a:defRPr sz="1800"/>
            </a:pPr>
            <a:r>
              <a:t>Проверка экспорта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Слайд 39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Файл собран на сайте testovye-fayly.ru для проверки программ, которые читают, показывают и конвертируют документы.</a:t>
            </a:r>
          </a:p>
          <a:p>
            <a:pPr lvl="1">
              <a:defRPr sz="1800"/>
            </a:pPr>
            <a:r>
              <a:t>Проверка показа</a:t>
            </a:r>
          </a:p>
          <a:p>
            <a:pPr lvl="1">
              <a:defRPr sz="1800"/>
            </a:pPr>
            <a:r>
              <a:t>Проверка печати</a:t>
            </a:r>
          </a:p>
          <a:p>
            <a:pPr lvl="1">
              <a:defRPr sz="1800"/>
            </a:pPr>
            <a:r>
              <a:t>Проверка экспорта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Слайд 40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Текст здесь нужен только как содержимое: он написан для этого файла и ничего не значит. Кириллица, латиница, цифры 1234567890 и знаки № % — чтобы было видно, как программа справляется с кодировкой.</a:t>
            </a:r>
          </a:p>
          <a:p>
            <a:pPr lvl="1">
              <a:defRPr sz="1800"/>
            </a:pPr>
            <a:r>
              <a:t>Проверка показа</a:t>
            </a:r>
          </a:p>
          <a:p>
            <a:pPr lvl="1">
              <a:defRPr sz="1800"/>
            </a:pPr>
            <a:r>
              <a:t>Проверка печати</a:t>
            </a:r>
          </a:p>
          <a:p>
            <a:pPr lvl="1">
              <a:defRPr sz="1800"/>
            </a:pPr>
            <a:r>
              <a:t>Проверка экспорта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Слайд 41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Проверьте на этом файле: выделение и копирование текста, поиск по документу, печать, пересохранение в другой формат.</a:t>
            </a:r>
          </a:p>
          <a:p>
            <a:pPr lvl="1">
              <a:defRPr sz="1800"/>
            </a:pPr>
            <a:r>
              <a:t>Проверка показа</a:t>
            </a:r>
          </a:p>
          <a:p>
            <a:pPr lvl="1">
              <a:defRPr sz="1800"/>
            </a:pPr>
            <a:r>
              <a:t>Проверка печати</a:t>
            </a:r>
          </a:p>
          <a:p>
            <a:pPr lvl="1">
              <a:defRPr sz="1800"/>
            </a:pPr>
            <a:r>
              <a:t>Проверка экспорта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Слайд 42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Файл собран на сайте testovye-fayly.ru для проверки программ, которые читают, показывают и конвертируют документы.</a:t>
            </a:r>
          </a:p>
          <a:p>
            <a:pPr lvl="1">
              <a:defRPr sz="1800"/>
            </a:pPr>
            <a:r>
              <a:t>Проверка показа</a:t>
            </a:r>
          </a:p>
          <a:p>
            <a:pPr lvl="1">
              <a:defRPr sz="1800"/>
            </a:pPr>
            <a:r>
              <a:t>Проверка печати</a:t>
            </a:r>
          </a:p>
          <a:p>
            <a:pPr lvl="1">
              <a:defRPr sz="1800"/>
            </a:pPr>
            <a:r>
              <a:t>Проверка экспорта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Слайд 43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Текст здесь нужен только как содержимое: он написан для этого файла и ничего не значит. Кириллица, латиница, цифры 1234567890 и знаки № % — чтобы было видно, как программа справляется с кодировкой.</a:t>
            </a:r>
          </a:p>
          <a:p>
            <a:pPr lvl="1">
              <a:defRPr sz="1800"/>
            </a:pPr>
            <a:r>
              <a:t>Проверка показа</a:t>
            </a:r>
          </a:p>
          <a:p>
            <a:pPr lvl="1">
              <a:defRPr sz="1800"/>
            </a:pPr>
            <a:r>
              <a:t>Проверка печати</a:t>
            </a:r>
          </a:p>
          <a:p>
            <a:pPr lvl="1">
              <a:defRPr sz="1800"/>
            </a:pPr>
            <a:r>
              <a:t>Проверка экспорта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Слайд 44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Проверьте на этом файле: выделение и копирование текста, поиск по документу, печать, пересохранение в другой формат.</a:t>
            </a:r>
          </a:p>
          <a:p>
            <a:pPr lvl="1">
              <a:defRPr sz="1800"/>
            </a:pPr>
            <a:r>
              <a:t>Проверка показа</a:t>
            </a:r>
          </a:p>
          <a:p>
            <a:pPr lvl="1">
              <a:defRPr sz="1800"/>
            </a:pPr>
            <a:r>
              <a:t>Проверка печати</a:t>
            </a:r>
          </a:p>
          <a:p>
            <a:pPr lvl="1">
              <a:defRPr sz="1800"/>
            </a:pPr>
            <a:r>
              <a:t>Проверка экспорта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Слайд 45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Файл собран на сайте testovye-fayly.ru для проверки программ, которые читают, показывают и конвертируют документы.</a:t>
            </a:r>
          </a:p>
          <a:p>
            <a:pPr lvl="1">
              <a:defRPr sz="1800"/>
            </a:pPr>
            <a:r>
              <a:t>Проверка показа</a:t>
            </a:r>
          </a:p>
          <a:p>
            <a:pPr lvl="1">
              <a:defRPr sz="1800"/>
            </a:pPr>
            <a:r>
              <a:t>Проверка печати</a:t>
            </a:r>
          </a:p>
          <a:p>
            <a:pPr lvl="1">
              <a:defRPr sz="1800"/>
            </a:pPr>
            <a:r>
              <a:t>Проверка экспорта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Слайд 46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Текст здесь нужен только как содержимое: он написан для этого файла и ничего не значит. Кириллица, латиница, цифры 1234567890 и знаки № % — чтобы было видно, как программа справляется с кодировкой.</a:t>
            </a:r>
          </a:p>
          <a:p>
            <a:pPr lvl="1">
              <a:defRPr sz="1800"/>
            </a:pPr>
            <a:r>
              <a:t>Проверка показа</a:t>
            </a:r>
          </a:p>
          <a:p>
            <a:pPr lvl="1">
              <a:defRPr sz="1800"/>
            </a:pPr>
            <a:r>
              <a:t>Проверка печати</a:t>
            </a:r>
          </a:p>
          <a:p>
            <a:pPr lvl="1">
              <a:defRPr sz="1800"/>
            </a:pPr>
            <a:r>
              <a:t>Проверка экспорта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Слайд 47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Проверьте на этом файле: выделение и копирование текста, поиск по документу, печать, пересохранение в другой формат.</a:t>
            </a:r>
          </a:p>
          <a:p>
            <a:pPr lvl="1">
              <a:defRPr sz="1800"/>
            </a:pPr>
            <a:r>
              <a:t>Проверка показа</a:t>
            </a:r>
          </a:p>
          <a:p>
            <a:pPr lvl="1">
              <a:defRPr sz="1800"/>
            </a:pPr>
            <a:r>
              <a:t>Проверка печати</a:t>
            </a:r>
          </a:p>
          <a:p>
            <a:pPr lvl="1">
              <a:defRPr sz="1800"/>
            </a:pPr>
            <a:r>
              <a:t>Проверка экспорта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Слайд 48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Файл собран на сайте testovye-fayly.ru для проверки программ, которые читают, показывают и конвертируют документы.</a:t>
            </a:r>
          </a:p>
          <a:p>
            <a:pPr lvl="1">
              <a:defRPr sz="1800"/>
            </a:pPr>
            <a:r>
              <a:t>Проверка показа</a:t>
            </a:r>
          </a:p>
          <a:p>
            <a:pPr lvl="1">
              <a:defRPr sz="1800"/>
            </a:pPr>
            <a:r>
              <a:t>Проверка печати</a:t>
            </a:r>
          </a:p>
          <a:p>
            <a:pPr lvl="1">
              <a:defRPr sz="1800"/>
            </a:pPr>
            <a:r>
              <a:t>Проверка экспорта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Слайд 49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Текст здесь нужен только как содержимое: он написан для этого файла и ничего не значит. Кириллица, латиница, цифры 1234567890 и знаки № % — чтобы было видно, как программа справляется с кодировкой.</a:t>
            </a:r>
          </a:p>
          <a:p>
            <a:pPr lvl="1">
              <a:defRPr sz="1800"/>
            </a:pPr>
            <a:r>
              <a:t>Проверка показа</a:t>
            </a:r>
          </a:p>
          <a:p>
            <a:pPr lvl="1">
              <a:defRPr sz="1800"/>
            </a:pPr>
            <a:r>
              <a:t>Проверка печати</a:t>
            </a:r>
          </a:p>
          <a:p>
            <a:pPr lvl="1">
              <a:defRPr sz="1800"/>
            </a:pPr>
            <a:r>
              <a:t>Проверка экспорта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Слайд 50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Проверьте на этом файле: выделение и копирование текста, поиск по документу, печать, пересохранение в другой формат.</a:t>
            </a:r>
          </a:p>
          <a:p>
            <a:pPr lvl="1">
              <a:defRPr sz="1800"/>
            </a:pPr>
            <a:r>
              <a:t>Проверка показа</a:t>
            </a:r>
          </a:p>
          <a:p>
            <a:pPr lvl="1">
              <a:defRPr sz="1800"/>
            </a:pPr>
            <a:r>
              <a:t>Проверка печати</a:t>
            </a:r>
          </a:p>
          <a:p>
            <a:pPr lvl="1">
              <a:defRPr sz="1800"/>
            </a:pPr>
            <a:r>
              <a:t>Проверка экспорта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Слайд 51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Файл собран на сайте testovye-fayly.ru для проверки программ, которые читают, показывают и конвертируют документы.</a:t>
            </a:r>
          </a:p>
          <a:p>
            <a:pPr lvl="1">
              <a:defRPr sz="1800"/>
            </a:pPr>
            <a:r>
              <a:t>Проверка показа</a:t>
            </a:r>
          </a:p>
          <a:p>
            <a:pPr lvl="1">
              <a:defRPr sz="1800"/>
            </a:pPr>
            <a:r>
              <a:t>Проверка печати</a:t>
            </a:r>
          </a:p>
          <a:p>
            <a:pPr lvl="1">
              <a:defRPr sz="1800"/>
            </a:pPr>
            <a:r>
              <a:t>Проверка экспорта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Слайд 52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Текст здесь нужен только как содержимое: он написан для этого файла и ничего не значит. Кириллица, латиница, цифры 1234567890 и знаки № % — чтобы было видно, как программа справляется с кодировкой.</a:t>
            </a:r>
          </a:p>
          <a:p>
            <a:pPr lvl="1">
              <a:defRPr sz="1800"/>
            </a:pPr>
            <a:r>
              <a:t>Проверка показа</a:t>
            </a:r>
          </a:p>
          <a:p>
            <a:pPr lvl="1">
              <a:defRPr sz="1800"/>
            </a:pPr>
            <a:r>
              <a:t>Проверка печати</a:t>
            </a:r>
          </a:p>
          <a:p>
            <a:pPr lvl="1">
              <a:defRPr sz="1800"/>
            </a:pPr>
            <a:r>
              <a:t>Проверка экспорта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Слайд 53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Проверьте на этом файле: выделение и копирование текста, поиск по документу, печать, пересохранение в другой формат.</a:t>
            </a:r>
          </a:p>
          <a:p>
            <a:pPr lvl="1">
              <a:defRPr sz="1800"/>
            </a:pPr>
            <a:r>
              <a:t>Проверка показа</a:t>
            </a:r>
          </a:p>
          <a:p>
            <a:pPr lvl="1">
              <a:defRPr sz="1800"/>
            </a:pPr>
            <a:r>
              <a:t>Проверка печати</a:t>
            </a:r>
          </a:p>
          <a:p>
            <a:pPr lvl="1">
              <a:defRPr sz="1800"/>
            </a:pPr>
            <a:r>
              <a:t>Проверка экспорта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Слайд 54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Файл собран на сайте testovye-fayly.ru для проверки программ, которые читают, показывают и конвертируют документы.</a:t>
            </a:r>
          </a:p>
          <a:p>
            <a:pPr lvl="1">
              <a:defRPr sz="1800"/>
            </a:pPr>
            <a:r>
              <a:t>Проверка показа</a:t>
            </a:r>
          </a:p>
          <a:p>
            <a:pPr lvl="1">
              <a:defRPr sz="1800"/>
            </a:pPr>
            <a:r>
              <a:t>Проверка печати</a:t>
            </a:r>
          </a:p>
          <a:p>
            <a:pPr lvl="1">
              <a:defRPr sz="1800"/>
            </a:pPr>
            <a:r>
              <a:t>Проверка экспорта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Слайд 55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Текст здесь нужен только как содержимое: он написан для этого файла и ничего не значит. Кириллица, латиница, цифры 1234567890 и знаки № % — чтобы было видно, как программа справляется с кодировкой.</a:t>
            </a:r>
          </a:p>
          <a:p>
            <a:pPr lvl="1">
              <a:defRPr sz="1800"/>
            </a:pPr>
            <a:r>
              <a:t>Проверка показа</a:t>
            </a:r>
          </a:p>
          <a:p>
            <a:pPr lvl="1">
              <a:defRPr sz="1800"/>
            </a:pPr>
            <a:r>
              <a:t>Проверка печати</a:t>
            </a:r>
          </a:p>
          <a:p>
            <a:pPr lvl="1">
              <a:defRPr sz="1800"/>
            </a:pPr>
            <a:r>
              <a:t>Проверка экспорта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Слайд 56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Проверьте на этом файле: выделение и копирование текста, поиск по документу, печать, пересохранение в другой формат.</a:t>
            </a:r>
          </a:p>
          <a:p>
            <a:pPr lvl="1">
              <a:defRPr sz="1800"/>
            </a:pPr>
            <a:r>
              <a:t>Проверка показа</a:t>
            </a:r>
          </a:p>
          <a:p>
            <a:pPr lvl="1">
              <a:defRPr sz="1800"/>
            </a:pPr>
            <a:r>
              <a:t>Проверка печати</a:t>
            </a:r>
          </a:p>
          <a:p>
            <a:pPr lvl="1">
              <a:defRPr sz="1800"/>
            </a:pPr>
            <a:r>
              <a:t>Проверка экспорта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Слайд 57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Файл собран на сайте testovye-fayly.ru для проверки программ, которые читают, показывают и конвертируют документы.</a:t>
            </a:r>
          </a:p>
          <a:p>
            <a:pPr lvl="1">
              <a:defRPr sz="1800"/>
            </a:pPr>
            <a:r>
              <a:t>Проверка показа</a:t>
            </a:r>
          </a:p>
          <a:p>
            <a:pPr lvl="1">
              <a:defRPr sz="1800"/>
            </a:pPr>
            <a:r>
              <a:t>Проверка печати</a:t>
            </a:r>
          </a:p>
          <a:p>
            <a:pPr lvl="1">
              <a:defRPr sz="1800"/>
            </a:pPr>
            <a:r>
              <a:t>Проверка экспорта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Слайд 58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Текст здесь нужен только как содержимое: он написан для этого файла и ничего не значит. Кириллица, латиница, цифры 1234567890 и знаки № % — чтобы было видно, как программа справляется с кодировкой.</a:t>
            </a:r>
          </a:p>
          <a:p>
            <a:pPr lvl="1">
              <a:defRPr sz="1800"/>
            </a:pPr>
            <a:r>
              <a:t>Проверка показа</a:t>
            </a:r>
          </a:p>
          <a:p>
            <a:pPr lvl="1">
              <a:defRPr sz="1800"/>
            </a:pPr>
            <a:r>
              <a:t>Проверка печати</a:t>
            </a:r>
          </a:p>
          <a:p>
            <a:pPr lvl="1">
              <a:defRPr sz="1800"/>
            </a:pPr>
            <a:r>
              <a:t>Проверка экспорта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Слайд 59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Проверьте на этом файле: выделение и копирование текста, поиск по документу, печать, пересохранение в другой формат.</a:t>
            </a:r>
          </a:p>
          <a:p>
            <a:pPr lvl="1">
              <a:defRPr sz="1800"/>
            </a:pPr>
            <a:r>
              <a:t>Проверка показа</a:t>
            </a:r>
          </a:p>
          <a:p>
            <a:pPr lvl="1">
              <a:defRPr sz="1800"/>
            </a:pPr>
            <a:r>
              <a:t>Проверка печати</a:t>
            </a:r>
          </a:p>
          <a:p>
            <a:pPr lvl="1">
              <a:defRPr sz="1800"/>
            </a:pPr>
            <a:r>
              <a:t>Проверка экспорта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Слайд 60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Файл собран на сайте testovye-fayly.ru для проверки программ, которые читают, показывают и конвертируют документы.</a:t>
            </a:r>
          </a:p>
          <a:p>
            <a:pPr lvl="1">
              <a:defRPr sz="1800"/>
            </a:pPr>
            <a:r>
              <a:t>Проверка показа</a:t>
            </a:r>
          </a:p>
          <a:p>
            <a:pPr lvl="1">
              <a:defRPr sz="1800"/>
            </a:pPr>
            <a:r>
              <a:t>Проверка печати</a:t>
            </a:r>
          </a:p>
          <a:p>
            <a:pPr lvl="1">
              <a:defRPr sz="1800"/>
            </a:pPr>
            <a:r>
              <a:t>Проверка экспорта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Слайд 61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Текст здесь нужен только как содержимое: он написан для этого файла и ничего не значит. Кириллица, латиница, цифры 1234567890 и знаки № % — чтобы было видно, как программа справляется с кодировкой.</a:t>
            </a:r>
          </a:p>
          <a:p>
            <a:pPr lvl="1">
              <a:defRPr sz="1800"/>
            </a:pPr>
            <a:r>
              <a:t>Проверка показа</a:t>
            </a:r>
          </a:p>
          <a:p>
            <a:pPr lvl="1">
              <a:defRPr sz="1800"/>
            </a:pPr>
            <a:r>
              <a:t>Проверка печати</a:t>
            </a:r>
          </a:p>
          <a:p>
            <a:pPr lvl="1">
              <a:defRPr sz="1800"/>
            </a:pPr>
            <a:r>
              <a:t>Проверка экспорта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Слайд 62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Проверьте на этом файле: выделение и копирование текста, поиск по документу, печать, пересохранение в другой формат.</a:t>
            </a:r>
          </a:p>
          <a:p>
            <a:pPr lvl="1">
              <a:defRPr sz="1800"/>
            </a:pPr>
            <a:r>
              <a:t>Проверка показа</a:t>
            </a:r>
          </a:p>
          <a:p>
            <a:pPr lvl="1">
              <a:defRPr sz="1800"/>
            </a:pPr>
            <a:r>
              <a:t>Проверка печати</a:t>
            </a:r>
          </a:p>
          <a:p>
            <a:pPr lvl="1">
              <a:defRPr sz="1800"/>
            </a:pPr>
            <a:r>
              <a:t>Проверка экспорта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Слайд 63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Файл собран на сайте testovye-fayly.ru для проверки программ, которые читают, показывают и конвертируют документы.</a:t>
            </a:r>
          </a:p>
          <a:p>
            <a:pPr lvl="1">
              <a:defRPr sz="1800"/>
            </a:pPr>
            <a:r>
              <a:t>Проверка показа</a:t>
            </a:r>
          </a:p>
          <a:p>
            <a:pPr lvl="1">
              <a:defRPr sz="1800"/>
            </a:pPr>
            <a:r>
              <a:t>Проверка печати</a:t>
            </a:r>
          </a:p>
          <a:p>
            <a:pPr lvl="1">
              <a:defRPr sz="1800"/>
            </a:pPr>
            <a:r>
              <a:t>Проверка экспорта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Слайд 64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Текст здесь нужен только как содержимое: он написан для этого файла и ничего не значит. Кириллица, латиница, цифры 1234567890 и знаки № % — чтобы было видно, как программа справляется с кодировкой.</a:t>
            </a:r>
          </a:p>
          <a:p>
            <a:pPr lvl="1">
              <a:defRPr sz="1800"/>
            </a:pPr>
            <a:r>
              <a:t>Проверка показа</a:t>
            </a:r>
          </a:p>
          <a:p>
            <a:pPr lvl="1">
              <a:defRPr sz="1800"/>
            </a:pPr>
            <a:r>
              <a:t>Проверка печати</a:t>
            </a:r>
          </a:p>
          <a:p>
            <a:pPr lvl="1">
              <a:defRPr sz="1800"/>
            </a:pPr>
            <a:r>
              <a:t>Проверка экспорта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Слайд 65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Проверьте на этом файле: выделение и копирование текста, поиск по документу, печать, пересохранение в другой формат.</a:t>
            </a:r>
          </a:p>
          <a:p>
            <a:pPr lvl="1">
              <a:defRPr sz="1800"/>
            </a:pPr>
            <a:r>
              <a:t>Проверка показа</a:t>
            </a:r>
          </a:p>
          <a:p>
            <a:pPr lvl="1">
              <a:defRPr sz="1800"/>
            </a:pPr>
            <a:r>
              <a:t>Проверка печати</a:t>
            </a:r>
          </a:p>
          <a:p>
            <a:pPr lvl="1">
              <a:defRPr sz="1800"/>
            </a:pPr>
            <a:r>
              <a:t>Проверка экспорта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Слайд 66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Файл собран на сайте testovye-fayly.ru для проверки программ, которые читают, показывают и конвертируют документы.</a:t>
            </a:r>
          </a:p>
          <a:p>
            <a:pPr lvl="1">
              <a:defRPr sz="1800"/>
            </a:pPr>
            <a:r>
              <a:t>Проверка показа</a:t>
            </a:r>
          </a:p>
          <a:p>
            <a:pPr lvl="1">
              <a:defRPr sz="1800"/>
            </a:pPr>
            <a:r>
              <a:t>Проверка печати</a:t>
            </a:r>
          </a:p>
          <a:p>
            <a:pPr lvl="1">
              <a:defRPr sz="1800"/>
            </a:pPr>
            <a:r>
              <a:t>Проверка экспорта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Слайд 67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Текст здесь нужен только как содержимое: он написан для этого файла и ничего не значит. Кириллица, латиница, цифры 1234567890 и знаки № % — чтобы было видно, как программа справляется с кодировкой.</a:t>
            </a:r>
          </a:p>
          <a:p>
            <a:pPr lvl="1">
              <a:defRPr sz="1800"/>
            </a:pPr>
            <a:r>
              <a:t>Проверка показа</a:t>
            </a:r>
          </a:p>
          <a:p>
            <a:pPr lvl="1">
              <a:defRPr sz="1800"/>
            </a:pPr>
            <a:r>
              <a:t>Проверка печати</a:t>
            </a:r>
          </a:p>
          <a:p>
            <a:pPr lvl="1">
              <a:defRPr sz="1800"/>
            </a:pPr>
            <a:r>
              <a:t>Проверка экспорта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Слайд 68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Проверьте на этом файле: выделение и копирование текста, поиск по документу, печать, пересохранение в другой формат.</a:t>
            </a:r>
          </a:p>
          <a:p>
            <a:pPr lvl="1">
              <a:defRPr sz="1800"/>
            </a:pPr>
            <a:r>
              <a:t>Проверка показа</a:t>
            </a:r>
          </a:p>
          <a:p>
            <a:pPr lvl="1">
              <a:defRPr sz="1800"/>
            </a:pPr>
            <a:r>
              <a:t>Проверка печати</a:t>
            </a:r>
          </a:p>
          <a:p>
            <a:pPr lvl="1">
              <a:defRPr sz="1800"/>
            </a:pPr>
            <a:r>
              <a:t>Проверка экспорта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Слайд 69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Файл собран на сайте testovye-fayly.ru для проверки программ, которые читают, показывают и конвертируют документы.</a:t>
            </a:r>
          </a:p>
          <a:p>
            <a:pPr lvl="1">
              <a:defRPr sz="1800"/>
            </a:pPr>
            <a:r>
              <a:t>Проверка показа</a:t>
            </a:r>
          </a:p>
          <a:p>
            <a:pPr lvl="1">
              <a:defRPr sz="1800"/>
            </a:pPr>
            <a:r>
              <a:t>Проверка печати</a:t>
            </a:r>
          </a:p>
          <a:p>
            <a:pPr lvl="1">
              <a:defRPr sz="1800"/>
            </a:pPr>
            <a:r>
              <a:t>Проверка экспорта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Слайд 70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Текст здесь нужен только как содержимое: он написан для этого файла и ничего не значит. Кириллица, латиница, цифры 1234567890 и знаки № % — чтобы было видно, как программа справляется с кодировкой.</a:t>
            </a:r>
          </a:p>
          <a:p>
            <a:pPr lvl="1">
              <a:defRPr sz="1800"/>
            </a:pPr>
            <a:r>
              <a:t>Проверка показа</a:t>
            </a:r>
          </a:p>
          <a:p>
            <a:pPr lvl="1">
              <a:defRPr sz="1800"/>
            </a:pPr>
            <a:r>
              <a:t>Проверка печати</a:t>
            </a:r>
          </a:p>
          <a:p>
            <a:pPr lvl="1">
              <a:defRPr sz="1800"/>
            </a:pPr>
            <a:r>
              <a:t>Проверка экспорта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Слайд 71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Проверьте на этом файле: выделение и копирование текста, поиск по документу, печать, пересохранение в другой формат.</a:t>
            </a:r>
          </a:p>
          <a:p>
            <a:pPr lvl="1">
              <a:defRPr sz="1800"/>
            </a:pPr>
            <a:r>
              <a:t>Проверка показа</a:t>
            </a:r>
          </a:p>
          <a:p>
            <a:pPr lvl="1">
              <a:defRPr sz="1800"/>
            </a:pPr>
            <a:r>
              <a:t>Проверка печати</a:t>
            </a:r>
          </a:p>
          <a:p>
            <a:pPr lvl="1">
              <a:defRPr sz="1800"/>
            </a:pPr>
            <a:r>
              <a:t>Проверка экспорта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Слайд 72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Файл собран на сайте testovye-fayly.ru для проверки программ, которые читают, показывают и конвертируют документы.</a:t>
            </a:r>
          </a:p>
          <a:p>
            <a:pPr lvl="1">
              <a:defRPr sz="1800"/>
            </a:pPr>
            <a:r>
              <a:t>Проверка показа</a:t>
            </a:r>
          </a:p>
          <a:p>
            <a:pPr lvl="1">
              <a:defRPr sz="1800"/>
            </a:pPr>
            <a:r>
              <a:t>Проверка печати</a:t>
            </a:r>
          </a:p>
          <a:p>
            <a:pPr lvl="1">
              <a:defRPr sz="1800"/>
            </a:pPr>
            <a:r>
              <a:t>Проверка экспорта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Слайд 73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Текст здесь нужен только как содержимое: он написан для этого файла и ничего не значит. Кириллица, латиница, цифры 1234567890 и знаки № % — чтобы было видно, как программа справляется с кодировкой.</a:t>
            </a:r>
          </a:p>
          <a:p>
            <a:pPr lvl="1">
              <a:defRPr sz="1800"/>
            </a:pPr>
            <a:r>
              <a:t>Проверка показа</a:t>
            </a:r>
          </a:p>
          <a:p>
            <a:pPr lvl="1">
              <a:defRPr sz="1800"/>
            </a:pPr>
            <a:r>
              <a:t>Проверка печати</a:t>
            </a:r>
          </a:p>
          <a:p>
            <a:pPr lvl="1">
              <a:defRPr sz="1800"/>
            </a:pPr>
            <a:r>
              <a:t>Проверка экспорта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Слайд 74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Проверьте на этом файле: выделение и копирование текста, поиск по документу, печать, пересохранение в другой формат.</a:t>
            </a:r>
          </a:p>
          <a:p>
            <a:pPr lvl="1">
              <a:defRPr sz="1800"/>
            </a:pPr>
            <a:r>
              <a:t>Проверка показа</a:t>
            </a:r>
          </a:p>
          <a:p>
            <a:pPr lvl="1">
              <a:defRPr sz="1800"/>
            </a:pPr>
            <a:r>
              <a:t>Проверка печати</a:t>
            </a:r>
          </a:p>
          <a:p>
            <a:pPr lvl="1">
              <a:defRPr sz="1800"/>
            </a:pPr>
            <a:r>
              <a:t>Проверка экспорта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Слайд 75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Файл собран на сайте testovye-fayly.ru для проверки программ, которые читают, показывают и конвертируют документы.</a:t>
            </a:r>
          </a:p>
          <a:p>
            <a:pPr lvl="1">
              <a:defRPr sz="1800"/>
            </a:pPr>
            <a:r>
              <a:t>Проверка показа</a:t>
            </a:r>
          </a:p>
          <a:p>
            <a:pPr lvl="1">
              <a:defRPr sz="1800"/>
            </a:pPr>
            <a:r>
              <a:t>Проверка печати</a:t>
            </a:r>
          </a:p>
          <a:p>
            <a:pPr lvl="1">
              <a:defRPr sz="1800"/>
            </a:pPr>
            <a:r>
              <a:t>Проверка экспорта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Слайд 76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Текст здесь нужен только как содержимое: он написан для этого файла и ничего не значит. Кириллица, латиница, цифры 1234567890 и знаки № % — чтобы было видно, как программа справляется с кодировкой.</a:t>
            </a:r>
          </a:p>
          <a:p>
            <a:pPr lvl="1">
              <a:defRPr sz="1800"/>
            </a:pPr>
            <a:r>
              <a:t>Проверка показа</a:t>
            </a:r>
          </a:p>
          <a:p>
            <a:pPr lvl="1">
              <a:defRPr sz="1800"/>
            </a:pPr>
            <a:r>
              <a:t>Проверка печати</a:t>
            </a:r>
          </a:p>
          <a:p>
            <a:pPr lvl="1">
              <a:defRPr sz="1800"/>
            </a:pPr>
            <a:r>
              <a:t>Проверка экспорта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Слайд 77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Проверьте на этом файле: выделение и копирование текста, поиск по документу, печать, пересохранение в другой формат.</a:t>
            </a:r>
          </a:p>
          <a:p>
            <a:pPr lvl="1">
              <a:defRPr sz="1800"/>
            </a:pPr>
            <a:r>
              <a:t>Проверка показа</a:t>
            </a:r>
          </a:p>
          <a:p>
            <a:pPr lvl="1">
              <a:defRPr sz="1800"/>
            </a:pPr>
            <a:r>
              <a:t>Проверка печати</a:t>
            </a:r>
          </a:p>
          <a:p>
            <a:pPr lvl="1">
              <a:defRPr sz="1800"/>
            </a:pPr>
            <a:r>
              <a:t>Проверка экспорта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Слайд 78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Файл собран на сайте testovye-fayly.ru для проверки программ, которые читают, показывают и конвертируют документы.</a:t>
            </a:r>
          </a:p>
          <a:p>
            <a:pPr lvl="1">
              <a:defRPr sz="1800"/>
            </a:pPr>
            <a:r>
              <a:t>Проверка показа</a:t>
            </a:r>
          </a:p>
          <a:p>
            <a:pPr lvl="1">
              <a:defRPr sz="1800"/>
            </a:pPr>
            <a:r>
              <a:t>Проверка печати</a:t>
            </a:r>
          </a:p>
          <a:p>
            <a:pPr lvl="1">
              <a:defRPr sz="1800"/>
            </a:pPr>
            <a:r>
              <a:t>Проверка экспорта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Слайд 79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Текст здесь нужен только как содержимое: он написан для этого файла и ничего не значит. Кириллица, латиница, цифры 1234567890 и знаки № % — чтобы было видно, как программа справляется с кодировкой.</a:t>
            </a:r>
          </a:p>
          <a:p>
            <a:pPr lvl="1">
              <a:defRPr sz="1800"/>
            </a:pPr>
            <a:r>
              <a:t>Проверка показа</a:t>
            </a:r>
          </a:p>
          <a:p>
            <a:pPr lvl="1">
              <a:defRPr sz="1800"/>
            </a:pPr>
            <a:r>
              <a:t>Проверка печати</a:t>
            </a:r>
          </a:p>
          <a:p>
            <a:pPr lvl="1">
              <a:defRPr sz="1800"/>
            </a:pPr>
            <a:r>
              <a:t>Проверка экспорта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Слайд 80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Проверьте на этом файле: выделение и копирование текста, поиск по документу, печать, пересохранение в другой формат.</a:t>
            </a:r>
          </a:p>
          <a:p>
            <a:pPr lvl="1">
              <a:defRPr sz="1800"/>
            </a:pPr>
            <a:r>
              <a:t>Проверка показа</a:t>
            </a:r>
          </a:p>
          <a:p>
            <a:pPr lvl="1">
              <a:defRPr sz="1800"/>
            </a:pPr>
            <a:r>
              <a:t>Проверка печати</a:t>
            </a:r>
          </a:p>
          <a:p>
            <a:pPr lvl="1">
              <a:defRPr sz="1800"/>
            </a:pPr>
            <a:r>
              <a:t>Проверка экспорта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Слайд 81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Файл собран на сайте testovye-fayly.ru для проверки программ, которые читают, показывают и конвертируют документы.</a:t>
            </a:r>
          </a:p>
          <a:p>
            <a:pPr lvl="1">
              <a:defRPr sz="1800"/>
            </a:pPr>
            <a:r>
              <a:t>Проверка показа</a:t>
            </a:r>
          </a:p>
          <a:p>
            <a:pPr lvl="1">
              <a:defRPr sz="1800"/>
            </a:pPr>
            <a:r>
              <a:t>Проверка печати</a:t>
            </a:r>
          </a:p>
          <a:p>
            <a:pPr lvl="1">
              <a:defRPr sz="1800"/>
            </a:pPr>
            <a:r>
              <a:t>Проверка экспорта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Слайд 82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Текст здесь нужен только как содержимое: он написан для этого файла и ничего не значит. Кириллица, латиница, цифры 1234567890 и знаки № % — чтобы было видно, как программа справляется с кодировкой.</a:t>
            </a:r>
          </a:p>
          <a:p>
            <a:pPr lvl="1">
              <a:defRPr sz="1800"/>
            </a:pPr>
            <a:r>
              <a:t>Проверка показа</a:t>
            </a:r>
          </a:p>
          <a:p>
            <a:pPr lvl="1">
              <a:defRPr sz="1800"/>
            </a:pPr>
            <a:r>
              <a:t>Проверка печати</a:t>
            </a:r>
          </a:p>
          <a:p>
            <a:pPr lvl="1">
              <a:defRPr sz="1800"/>
            </a:pPr>
            <a:r>
              <a:t>Проверка экспорта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Слайд 83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Проверьте на этом файле: выделение и копирование текста, поиск по документу, печать, пересохранение в другой формат.</a:t>
            </a:r>
          </a:p>
          <a:p>
            <a:pPr lvl="1">
              <a:defRPr sz="1800"/>
            </a:pPr>
            <a:r>
              <a:t>Проверка показа</a:t>
            </a:r>
          </a:p>
          <a:p>
            <a:pPr lvl="1">
              <a:defRPr sz="1800"/>
            </a:pPr>
            <a:r>
              <a:t>Проверка печати</a:t>
            </a:r>
          </a:p>
          <a:p>
            <a:pPr lvl="1">
              <a:defRPr sz="1800"/>
            </a:pPr>
            <a:r>
              <a:t>Проверка экспорта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Слайд 84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Файл собран на сайте testovye-fayly.ru для проверки программ, которые читают, показывают и конвертируют документы.</a:t>
            </a:r>
          </a:p>
          <a:p>
            <a:pPr lvl="1">
              <a:defRPr sz="1800"/>
            </a:pPr>
            <a:r>
              <a:t>Проверка показа</a:t>
            </a:r>
          </a:p>
          <a:p>
            <a:pPr lvl="1">
              <a:defRPr sz="1800"/>
            </a:pPr>
            <a:r>
              <a:t>Проверка печати</a:t>
            </a:r>
          </a:p>
          <a:p>
            <a:pPr lvl="1">
              <a:defRPr sz="1800"/>
            </a:pPr>
            <a:r>
              <a:t>Проверка экспорта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Слайд 85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Текст здесь нужен только как содержимое: он написан для этого файла и ничего не значит. Кириллица, латиница, цифры 1234567890 и знаки № % — чтобы было видно, как программа справляется с кодировкой.</a:t>
            </a:r>
          </a:p>
          <a:p>
            <a:pPr lvl="1">
              <a:defRPr sz="1800"/>
            </a:pPr>
            <a:r>
              <a:t>Проверка показа</a:t>
            </a:r>
          </a:p>
          <a:p>
            <a:pPr lvl="1">
              <a:defRPr sz="1800"/>
            </a:pPr>
            <a:r>
              <a:t>Проверка печати</a:t>
            </a:r>
          </a:p>
          <a:p>
            <a:pPr lvl="1">
              <a:defRPr sz="1800"/>
            </a:pPr>
            <a:r>
              <a:t>Проверка экспорта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Слайд 86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Проверьте на этом файле: выделение и копирование текста, поиск по документу, печать, пересохранение в другой формат.</a:t>
            </a:r>
          </a:p>
          <a:p>
            <a:pPr lvl="1">
              <a:defRPr sz="1800"/>
            </a:pPr>
            <a:r>
              <a:t>Проверка показа</a:t>
            </a:r>
          </a:p>
          <a:p>
            <a:pPr lvl="1">
              <a:defRPr sz="1800"/>
            </a:pPr>
            <a:r>
              <a:t>Проверка печати</a:t>
            </a:r>
          </a:p>
          <a:p>
            <a:pPr lvl="1">
              <a:defRPr sz="1800"/>
            </a:pPr>
            <a:r>
              <a:t>Проверка экспорта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Слайд 87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Файл собран на сайте testovye-fayly.ru для проверки программ, которые читают, показывают и конвертируют документы.</a:t>
            </a:r>
          </a:p>
          <a:p>
            <a:pPr lvl="1">
              <a:defRPr sz="1800"/>
            </a:pPr>
            <a:r>
              <a:t>Проверка показа</a:t>
            </a:r>
          </a:p>
          <a:p>
            <a:pPr lvl="1">
              <a:defRPr sz="1800"/>
            </a:pPr>
            <a:r>
              <a:t>Проверка печати</a:t>
            </a:r>
          </a:p>
          <a:p>
            <a:pPr lvl="1">
              <a:defRPr sz="1800"/>
            </a:pPr>
            <a:r>
              <a:t>Проверка экспорта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Слайд 88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Текст здесь нужен только как содержимое: он написан для этого файла и ничего не значит. Кириллица, латиница, цифры 1234567890 и знаки № % — чтобы было видно, как программа справляется с кодировкой.</a:t>
            </a:r>
          </a:p>
          <a:p>
            <a:pPr lvl="1">
              <a:defRPr sz="1800"/>
            </a:pPr>
            <a:r>
              <a:t>Проверка показа</a:t>
            </a:r>
          </a:p>
          <a:p>
            <a:pPr lvl="1">
              <a:defRPr sz="1800"/>
            </a:pPr>
            <a:r>
              <a:t>Проверка печати</a:t>
            </a:r>
          </a:p>
          <a:p>
            <a:pPr lvl="1">
              <a:defRPr sz="1800"/>
            </a:pPr>
            <a:r>
              <a:t>Проверка экспорта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Слайд 89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Проверьте на этом файле: выделение и копирование текста, поиск по документу, печать, пересохранение в другой формат.</a:t>
            </a:r>
          </a:p>
          <a:p>
            <a:pPr lvl="1">
              <a:defRPr sz="1800"/>
            </a:pPr>
            <a:r>
              <a:t>Проверка показа</a:t>
            </a:r>
          </a:p>
          <a:p>
            <a:pPr lvl="1">
              <a:defRPr sz="1800"/>
            </a:pPr>
            <a:r>
              <a:t>Проверка печати</a:t>
            </a:r>
          </a:p>
          <a:p>
            <a:pPr lvl="1">
              <a:defRPr sz="1800"/>
            </a:pPr>
            <a:r>
              <a:t>Проверка экспорта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Слайд 90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Файл собран на сайте testovye-fayly.ru для проверки программ, которые читают, показывают и конвертируют документы.</a:t>
            </a:r>
          </a:p>
          <a:p>
            <a:pPr lvl="1">
              <a:defRPr sz="1800"/>
            </a:pPr>
            <a:r>
              <a:t>Проверка показа</a:t>
            </a:r>
          </a:p>
          <a:p>
            <a:pPr lvl="1">
              <a:defRPr sz="1800"/>
            </a:pPr>
            <a:r>
              <a:t>Проверка печати</a:t>
            </a:r>
          </a:p>
          <a:p>
            <a:pPr lvl="1">
              <a:defRPr sz="1800"/>
            </a:pPr>
            <a:r>
              <a:t>Проверка экспорта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Слайд 91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Текст здесь нужен только как содержимое: он написан для этого файла и ничего не значит. Кириллица, латиница, цифры 1234567890 и знаки № % — чтобы было видно, как программа справляется с кодировкой.</a:t>
            </a:r>
          </a:p>
          <a:p>
            <a:pPr lvl="1">
              <a:defRPr sz="1800"/>
            </a:pPr>
            <a:r>
              <a:t>Проверка показа</a:t>
            </a:r>
          </a:p>
          <a:p>
            <a:pPr lvl="1">
              <a:defRPr sz="1800"/>
            </a:pPr>
            <a:r>
              <a:t>Проверка печати</a:t>
            </a:r>
          </a:p>
          <a:p>
            <a:pPr lvl="1">
              <a:defRPr sz="1800"/>
            </a:pPr>
            <a:r>
              <a:t>Проверка экспорта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Слайд 92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Проверьте на этом файле: выделение и копирование текста, поиск по документу, печать, пересохранение в другой формат.</a:t>
            </a:r>
          </a:p>
          <a:p>
            <a:pPr lvl="1">
              <a:defRPr sz="1800"/>
            </a:pPr>
            <a:r>
              <a:t>Проверка показа</a:t>
            </a:r>
          </a:p>
          <a:p>
            <a:pPr lvl="1">
              <a:defRPr sz="1800"/>
            </a:pPr>
            <a:r>
              <a:t>Проверка печати</a:t>
            </a:r>
          </a:p>
          <a:p>
            <a:pPr lvl="1">
              <a:defRPr sz="1800"/>
            </a:pPr>
            <a:r>
              <a:t>Проверка экспорта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Слайд 93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Файл собран на сайте testovye-fayly.ru для проверки программ, которые читают, показывают и конвертируют документы.</a:t>
            </a:r>
          </a:p>
          <a:p>
            <a:pPr lvl="1">
              <a:defRPr sz="1800"/>
            </a:pPr>
            <a:r>
              <a:t>Проверка показа</a:t>
            </a:r>
          </a:p>
          <a:p>
            <a:pPr lvl="1">
              <a:defRPr sz="1800"/>
            </a:pPr>
            <a:r>
              <a:t>Проверка печати</a:t>
            </a:r>
          </a:p>
          <a:p>
            <a:pPr lvl="1">
              <a:defRPr sz="1800"/>
            </a:pPr>
            <a:r>
              <a:t>Проверка экспорта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Слайд 94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Текст здесь нужен только как содержимое: он написан для этого файла и ничего не значит. Кириллица, латиница, цифры 1234567890 и знаки № % — чтобы было видно, как программа справляется с кодировкой.</a:t>
            </a:r>
          </a:p>
          <a:p>
            <a:pPr lvl="1">
              <a:defRPr sz="1800"/>
            </a:pPr>
            <a:r>
              <a:t>Проверка показа</a:t>
            </a:r>
          </a:p>
          <a:p>
            <a:pPr lvl="1">
              <a:defRPr sz="1800"/>
            </a:pPr>
            <a:r>
              <a:t>Проверка печати</a:t>
            </a:r>
          </a:p>
          <a:p>
            <a:pPr lvl="1">
              <a:defRPr sz="1800"/>
            </a:pPr>
            <a:r>
              <a:t>Проверка экспорта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Слайд 95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Проверьте на этом файле: выделение и копирование текста, поиск по документу, печать, пересохранение в другой формат.</a:t>
            </a:r>
          </a:p>
          <a:p>
            <a:pPr lvl="1">
              <a:defRPr sz="1800"/>
            </a:pPr>
            <a:r>
              <a:t>Проверка показа</a:t>
            </a:r>
          </a:p>
          <a:p>
            <a:pPr lvl="1">
              <a:defRPr sz="1800"/>
            </a:pPr>
            <a:r>
              <a:t>Проверка печати</a:t>
            </a:r>
          </a:p>
          <a:p>
            <a:pPr lvl="1">
              <a:defRPr sz="1800"/>
            </a:pPr>
            <a:r>
              <a:t>Проверка экспорта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Слайд 96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Файл собран на сайте testovye-fayly.ru для проверки программ, которые читают, показывают и конвертируют документы.</a:t>
            </a:r>
          </a:p>
          <a:p>
            <a:pPr lvl="1">
              <a:defRPr sz="1800"/>
            </a:pPr>
            <a:r>
              <a:t>Проверка показа</a:t>
            </a:r>
          </a:p>
          <a:p>
            <a:pPr lvl="1">
              <a:defRPr sz="1800"/>
            </a:pPr>
            <a:r>
              <a:t>Проверка печати</a:t>
            </a:r>
          </a:p>
          <a:p>
            <a:pPr lvl="1">
              <a:defRPr sz="1800"/>
            </a:pPr>
            <a:r>
              <a:t>Проверка экспорта</a:t>
            </a: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Слайд 97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Текст здесь нужен только как содержимое: он написан для этого файла и ничего не значит. Кириллица, латиница, цифры 1234567890 и знаки № % — чтобы было видно, как программа справляется с кодировкой.</a:t>
            </a:r>
          </a:p>
          <a:p>
            <a:pPr lvl="1">
              <a:defRPr sz="1800"/>
            </a:pPr>
            <a:r>
              <a:t>Проверка показа</a:t>
            </a:r>
          </a:p>
          <a:p>
            <a:pPr lvl="1">
              <a:defRPr sz="1800"/>
            </a:pPr>
            <a:r>
              <a:t>Проверка печати</a:t>
            </a:r>
          </a:p>
          <a:p>
            <a:pPr lvl="1">
              <a:defRPr sz="1800"/>
            </a:pPr>
            <a:r>
              <a:t>Проверка экспорта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Слайд 98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Проверьте на этом файле: выделение и копирование текста, поиск по документу, печать, пересохранение в другой формат.</a:t>
            </a:r>
          </a:p>
          <a:p>
            <a:pPr lvl="1">
              <a:defRPr sz="1800"/>
            </a:pPr>
            <a:r>
              <a:t>Проверка показа</a:t>
            </a:r>
          </a:p>
          <a:p>
            <a:pPr lvl="1">
              <a:defRPr sz="1800"/>
            </a:pPr>
            <a:r>
              <a:t>Проверка печати</a:t>
            </a:r>
          </a:p>
          <a:p>
            <a:pPr lvl="1">
              <a:defRPr sz="1800"/>
            </a:pPr>
            <a:r>
              <a:t>Проверка экспорта</a:t>
            </a: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Слайд 99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Файл собран на сайте testovye-fayly.ru для проверки программ, которые читают, показывают и конвертируют документы.</a:t>
            </a:r>
          </a:p>
          <a:p>
            <a:pPr lvl="1">
              <a:defRPr sz="1800"/>
            </a:pPr>
            <a:r>
              <a:t>Проверка показа</a:t>
            </a:r>
          </a:p>
          <a:p>
            <a:pPr lvl="1">
              <a:defRPr sz="1800"/>
            </a:pPr>
            <a:r>
              <a:t>Проверка печати</a:t>
            </a:r>
          </a:p>
          <a:p>
            <a:pPr lvl="1">
              <a:defRPr sz="1800"/>
            </a:pPr>
            <a:r>
              <a:t>Проверка экспорта</a:t>
            </a: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Слайд 100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Текст здесь нужен только как содержимое: он написан для этого файла и ничего не значит. Кириллица, латиница, цифры 1234567890 и знаки № % — чтобы было видно, как программа справляется с кодировкой.</a:t>
            </a:r>
          </a:p>
          <a:p>
            <a:pPr lvl="1">
              <a:defRPr sz="1800"/>
            </a:pPr>
            <a:r>
              <a:t>Проверка показа</a:t>
            </a:r>
          </a:p>
          <a:p>
            <a:pPr lvl="1">
              <a:defRPr sz="1800"/>
            </a:pPr>
            <a:r>
              <a:t>Проверка печати</a:t>
            </a:r>
          </a:p>
          <a:p>
            <a:pPr lvl="1">
              <a:defRPr sz="1800"/>
            </a:pPr>
            <a:r>
              <a:t>Проверка экспорта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