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Тестовый документ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Тестовая презентация с сайта testovye-fayly.ru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19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Слайд 20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Файл собран на сайте testovye-fayly.ru для проверки программ, которые читают, показывают и конвертируют документы.</a:t>
            </a:r>
          </a:p>
          <a:p>
            <a:pPr lvl="1">
              <a:defRPr sz="1800"/>
            </a:pPr>
            <a:r>
              <a:t>Проверка показа</a:t>
            </a:r>
          </a:p>
          <a:p>
            <a:pPr lvl="1">
              <a:defRPr sz="1800"/>
            </a:pPr>
            <a:r>
              <a:t>Проверка печати</a:t>
            </a:r>
          </a:p>
          <a:p>
            <a:pPr lvl="1">
              <a:defRPr sz="1800"/>
            </a:pPr>
            <a:r>
              <a:t>Проверка экспорта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