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Тестовый документ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Тестовая презентация с сайта testovye-fayly.ru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