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Тестовый документ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Тестовая презентация с сайта testovye-fayly.ru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2, картинка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63040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4, картинка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63040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Проверьте на этом файле: выделение и копирование текста, поиск по документу, печать, пересохранение в другой формат.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6, картинка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63040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Текст здесь нужен только как содержимое: он написан для этого файла и ничего не значит. Кириллица, латиница, цифры 1234567890 и знаки № % — чтобы было видно, как программа справляется с кодировкой.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8, картинка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63040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10, картинка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63040"/>
            <a:ext cx="7315200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