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Заметки докладчика к слайду 2: их видно только в режиме докладчика и при печати заметок.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Заметки докладчика к слайду 3: их видно только в режиме докладчика и при печати заметок.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Заметки докладчика к слайду 4: их видно только в режиме докладчика и при печати заметок.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Заметки докладчика к слайду 5: их видно только в режиме докладчика и при печати заметок.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Заметки докладчика к слайду 6: их видно только в режиме докладчика и при печати заметок.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Заметки докладчика к слайду 7: их видно только в режиме докладчика и при печати заметок.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Заметки докладчика к слайду 8: их видно только в режиме докладчика и при печати заметок.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Заметки докладчика к слайду 9: их видно только в режиме докладчика и при печати заметок.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Заметки докладчика к слайду 10: их видно только в режиме докладчика и при печати заметок.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Тестовый документ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Тестовая презентация с сайта testovye-fayly.ru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